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70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333" r:id="rId56"/>
    <p:sldId id="319" r:id="rId57"/>
    <p:sldId id="352" r:id="rId58"/>
    <p:sldId id="345" r:id="rId59"/>
    <p:sldId id="312" r:id="rId60"/>
    <p:sldId id="315" r:id="rId61"/>
    <p:sldId id="353" r:id="rId62"/>
    <p:sldId id="310" r:id="rId63"/>
    <p:sldId id="313" r:id="rId64"/>
    <p:sldId id="289" r:id="rId65"/>
    <p:sldId id="356" r:id="rId66"/>
    <p:sldId id="334" r:id="rId67"/>
    <p:sldId id="290" r:id="rId68"/>
    <p:sldId id="311" r:id="rId69"/>
    <p:sldId id="358" r:id="rId70"/>
    <p:sldId id="359" r:id="rId71"/>
    <p:sldId id="295" r:id="rId72"/>
    <p:sldId id="335" r:id="rId73"/>
    <p:sldId id="291" r:id="rId74"/>
    <p:sldId id="363" r:id="rId75"/>
    <p:sldId id="364" r:id="rId76"/>
    <p:sldId id="307" r:id="rId77"/>
    <p:sldId id="361" r:id="rId78"/>
    <p:sldId id="362" r:id="rId79"/>
    <p:sldId id="360" r:id="rId80"/>
    <p:sldId id="336" r:id="rId81"/>
    <p:sldId id="308" r:id="rId82"/>
    <p:sldId id="309" r:id="rId83"/>
    <p:sldId id="321" r:id="rId84"/>
    <p:sldId id="322" r:id="rId85"/>
    <p:sldId id="325" r:id="rId86"/>
    <p:sldId id="367" r:id="rId87"/>
    <p:sldId id="349" r:id="rId88"/>
    <p:sldId id="281" r:id="rId89"/>
    <p:sldId id="282" r:id="rId90"/>
    <p:sldId id="283" r:id="rId91"/>
    <p:sldId id="351" r:id="rId92"/>
    <p:sldId id="293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930" y="4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DB55-BBCC-4784-BAD2-E29BF0DE46E5}" type="datetimeFigureOut">
              <a:rPr lang="ru-RU" smtClean="0"/>
              <a:t>16.08.2021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CB9FA-A270-4A65-8E66-0E5ED8958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0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323A-446B-47EB-80E7-83C9BB7063D6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EE30-940B-45FA-8423-65D2957D0060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BEDF-3075-4362-A414-35C16FD079E1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C095D-623E-422D-8B59-C8BE79DFD819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191D-83B3-456C-B500-372BCF0FB6F7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DA81-1613-42E7-ACC1-312523E2EE61}" type="datetime1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7E47-3932-4787-8BCD-787EF45F2E64}" type="datetime1">
              <a:rPr lang="ru-RU" smtClean="0"/>
              <a:t>16.08.2021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837AF-566F-4EAC-93B6-4F05C7081975}" type="datetime1">
              <a:rPr lang="ru-RU" smtClean="0"/>
              <a:t>16.08.2021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A95A-811B-4092-BDBA-C4A886DC82BE}" type="datetime1">
              <a:rPr lang="ru-RU" smtClean="0"/>
              <a:t>16.08.2021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F0C6-75FC-4BD1-832E-395EA69580F1}" type="datetime1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8197-8760-4C83-AB44-CC451C63593A}" type="datetime1">
              <a:rPr lang="ru-RU" smtClean="0"/>
              <a:t>16.08.2021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B251-6B97-4AB2-A9BB-0338ADACDAFA}" type="datetime1">
              <a:rPr lang="ru-RU" smtClean="0"/>
              <a:t>16.08.2021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</a:t>
            </a:fld>
            <a:r>
              <a:rPr lang="ru-RU" smtClean="0"/>
              <a:t>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2" y="6691745"/>
            <a:ext cx="1762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2" y="6691745"/>
            <a:ext cx="11191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4" y="1303783"/>
            <a:ext cx="5077800" cy="441137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8/74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1281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9/74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15097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10/74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1" y="6691745"/>
            <a:ext cx="164306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До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После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11/74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2" y="6691745"/>
            <a:ext cx="179546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коды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12/74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1" y="6691745"/>
            <a:ext cx="20050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13/74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2" y="6691745"/>
            <a:ext cx="23383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14/74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24812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15/74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26431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16/74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27955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Представлени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1690688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97114" y="224651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61506" y="5487749"/>
            <a:ext cx="369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Артём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Бояршинов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</a:t>
            </a:fld>
            <a:r>
              <a:rPr lang="ru-RU" smtClean="0"/>
              <a:t>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2" y="6691745"/>
            <a:ext cx="3381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17/74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29575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18/74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30908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19/74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32718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20/74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4" y="6691745"/>
            <a:ext cx="34337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21/74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3567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22/74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-23813" y="6691745"/>
            <a:ext cx="37385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23/74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38719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24/74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3" y="6691745"/>
            <a:ext cx="39957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24/74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-23813" y="6691745"/>
            <a:ext cx="39957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25/74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4" y="6691745"/>
            <a:ext cx="41767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</a:t>
            </a:fld>
            <a:r>
              <a:rPr lang="ru-RU" smtClean="0"/>
              <a:t>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5572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26/74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4" y="6691745"/>
            <a:ext cx="4329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791480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4" y="1120905"/>
            <a:ext cx="4516394" cy="44236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27/74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4" y="6691745"/>
            <a:ext cx="4510089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28/74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-23813" y="6691745"/>
            <a:ext cx="4691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29/74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-23813" y="6691745"/>
            <a:ext cx="49101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30/74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4" y="6691745"/>
            <a:ext cx="51482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31/74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4" y="6691745"/>
            <a:ext cx="5319714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32/74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5453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32/74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3" y="6691745"/>
            <a:ext cx="5453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33/74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3" y="6691745"/>
            <a:ext cx="55864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34/74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56911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</a:t>
            </a:fld>
            <a:r>
              <a:rPr lang="ru-RU" smtClean="0"/>
              <a:t>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7667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9" y="1205140"/>
            <a:ext cx="5070154" cy="460273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35/74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4" y="6691745"/>
            <a:ext cx="5834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36/74</a:t>
            </a:r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-23814" y="6691745"/>
            <a:ext cx="5986464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" y="1202106"/>
            <a:ext cx="3707130" cy="554736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Избыточный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9065519" y="5364563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272822"/>
                </a:solidFill>
              </a:rPr>
              <a:t>Клиент </a:t>
            </a:r>
            <a:r>
              <a:rPr lang="en-US" dirty="0" smtClean="0">
                <a:solidFill>
                  <a:srgbClr val="272822"/>
                </a:solidFill>
              </a:rPr>
              <a:t>API</a:t>
            </a:r>
            <a:endParaRPr lang="ru-RU" dirty="0">
              <a:solidFill>
                <a:srgbClr val="27282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37/74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 2.0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38/74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6081970" y="6691745"/>
            <a:ext cx="1762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7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83426" y="838999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19175"/>
            <a:ext cx="4857149" cy="457529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39/74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89114" y="6700609"/>
            <a:ext cx="3381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40/74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096000" y="6691745"/>
            <a:ext cx="5572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41/74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096000" y="6691745"/>
            <a:ext cx="676275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42/74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6691745"/>
            <a:ext cx="762000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43/74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96000" y="6691745"/>
            <a:ext cx="8620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44/74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096000" y="6691745"/>
            <a:ext cx="1281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</a:t>
            </a:fld>
            <a:r>
              <a:rPr lang="ru-RU" smtClean="0"/>
              <a:t>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2" y="6691745"/>
            <a:ext cx="8620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45/74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15097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46/74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96000" y="6702310"/>
            <a:ext cx="164306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47/74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704330"/>
            <a:ext cx="179546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48/74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20050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49/74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6691745"/>
            <a:ext cx="23383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50/74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81969" y="6691745"/>
            <a:ext cx="24812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51/74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6691745"/>
            <a:ext cx="26431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52/74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096000" y="6691745"/>
            <a:ext cx="27955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53/74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86474" y="6691745"/>
            <a:ext cx="29575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371601"/>
            <a:ext cx="7221474" cy="307581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54/74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72186" y="6691745"/>
            <a:ext cx="30908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5</a:t>
            </a:r>
            <a:r>
              <a:rPr lang="ru-RU" dirty="0" smtClean="0"/>
              <a:t>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2" y="6691745"/>
            <a:ext cx="86201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55/74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32718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56/74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705860"/>
            <a:ext cx="34337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57/74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091238" y="6691745"/>
            <a:ext cx="3567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58/74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096000" y="6704453"/>
            <a:ext cx="37385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59/74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6691745"/>
            <a:ext cx="38719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60/74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38719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48" y="1288474"/>
            <a:ext cx="5054368" cy="43392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61/74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74311" y="6691745"/>
            <a:ext cx="39957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62/74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6691745"/>
            <a:ext cx="41767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63/74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0" y="6691745"/>
            <a:ext cx="43291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64/74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4510089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6</a:t>
            </a:r>
            <a:r>
              <a:rPr lang="ru-RU" dirty="0" smtClean="0"/>
              <a:t>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2" y="6691745"/>
            <a:ext cx="947737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65/74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6691745"/>
            <a:ext cx="4691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66/74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096000" y="6691745"/>
            <a:ext cx="491013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932798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2" y="1556522"/>
            <a:ext cx="5255613" cy="37220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67/74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6691745"/>
            <a:ext cx="51482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68/74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6096000" y="6691745"/>
            <a:ext cx="5319714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69/74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0" y="6691745"/>
            <a:ext cx="5453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69/74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6691745"/>
            <a:ext cx="545306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70/74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6087943" y="6701365"/>
            <a:ext cx="55864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71/74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87943" y="6701365"/>
            <a:ext cx="5723057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71/74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87943" y="6701365"/>
            <a:ext cx="5723057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72/74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087943" y="6701365"/>
            <a:ext cx="5817792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6</a:t>
            </a:r>
            <a:r>
              <a:rPr lang="ru-RU" dirty="0" smtClean="0"/>
              <a:t>/74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-23812" y="6691745"/>
            <a:ext cx="947737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67" y="981838"/>
            <a:ext cx="4635731" cy="451720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73/74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23813" y="6691745"/>
            <a:ext cx="61198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87942" y="6701365"/>
            <a:ext cx="5951657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917" y="307572"/>
            <a:ext cx="7372811" cy="290114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192" b="25046"/>
          <a:stretch/>
        </p:blipFill>
        <p:spPr>
          <a:xfrm>
            <a:off x="2396601" y="3399907"/>
            <a:ext cx="7153442" cy="2934394"/>
          </a:xfrm>
          <a:prstGeom prst="rect">
            <a:avLst/>
          </a:prstGeom>
        </p:spPr>
      </p:pic>
      <p:pic>
        <p:nvPicPr>
          <p:cNvPr id="1026" name="Picture 2" descr="Duke Java Jpg, HD Png Download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721" y1="58242" x2="28721" y2="58242"/>
                        <a14:foregroundMark x1="41512" y1="82555" x2="41512" y2="82555"/>
                        <a14:foregroundMark x1="61512" y1="68544" x2="61512" y2="68544"/>
                        <a14:foregroundMark x1="31744" y1="54396" x2="55814" y2="75137"/>
                        <a14:foregroundMark x1="43721" y1="65110" x2="29767" y2="79396"/>
                        <a14:foregroundMark x1="36512" y1="73352" x2="65698" y2="70467"/>
                        <a14:foregroundMark x1="63140" y1="47115" x2="73488" y2="76511"/>
                        <a14:foregroundMark x1="59767" y1="51099" x2="72093" y2="87775"/>
                        <a14:foregroundMark x1="44535" y1="71978" x2="47907" y2="81319"/>
                        <a14:foregroundMark x1="58837" y1="69368" x2="61395" y2="84203"/>
                        <a14:foregroundMark x1="27674" y1="62500" x2="34302" y2="87363"/>
                        <a14:foregroundMark x1="24186" y1="84066" x2="30465" y2="8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19" y="5298652"/>
            <a:ext cx="1105593" cy="9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74/74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23813" y="6691745"/>
            <a:ext cx="12253913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7</a:t>
            </a:r>
            <a:r>
              <a:rPr lang="ru-RU" dirty="0" smtClean="0"/>
              <a:t>/74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-23812" y="6691745"/>
            <a:ext cx="1119188" cy="2410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Words>803</Words>
  <Application>Microsoft Office PowerPoint</Application>
  <PresentationFormat>Широкоэкранный</PresentationFormat>
  <Paragraphs>410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Сага. Статусы</vt:lpstr>
      <vt:lpstr>Избыточный API</vt:lpstr>
      <vt:lpstr>Сага. Статусы 2.0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Алгоритм  выбора  решения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170</cp:revision>
  <dcterms:created xsi:type="dcterms:W3CDTF">2021-07-21T11:09:59Z</dcterms:created>
  <dcterms:modified xsi:type="dcterms:W3CDTF">2021-08-16T21:26:10Z</dcterms:modified>
</cp:coreProperties>
</file>